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81" r:id="rId5"/>
    <p:sldId id="284" r:id="rId6"/>
    <p:sldId id="280" r:id="rId7"/>
    <p:sldId id="278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273" r:id="rId21"/>
    <p:sldId id="305" r:id="rId22"/>
    <p:sldId id="306" r:id="rId23"/>
    <p:sldId id="307" r:id="rId24"/>
    <p:sldId id="308" r:id="rId25"/>
    <p:sldId id="309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79" autoAdjust="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709952-6526-9CB9-5F7B-CDB6583DF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A572FC-925D-8DD3-E447-A5CB14810C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217782-6FFF-BB90-3E03-A46FB5B303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A3DFFD-1F07-1236-7073-7D37D72710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105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C21E86-2EC0-751B-71BA-BEB60C631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1F660E-3DB0-B5EB-6133-7D2CE18BF9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34735A-E1B4-73A8-5471-638F00792C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0AF5C5-9147-C037-7714-82921C490A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640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A99A5-3CBC-2D49-4684-50071E2B7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0A8119-BCE8-EFF3-06AB-1CA30E76D4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7C40BD-F60F-BEA1-D34B-2BAEE17013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657512-B3F5-A3C2-1EA5-239A504CEC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73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68DB8-6094-F01F-84AA-BAC7A10FF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01E434-E6BE-2C2B-798C-B407ACEAB7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A1D0EC-20CA-89ED-F34C-D7B2174B07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A08C0-A58D-37C3-AC27-E14CE9740C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336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6A1B7A-AF58-79B2-CC52-CC91598F5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3AB079-732B-8AA6-9175-2278FBD20B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6463A6-8151-E943-CE0F-019A89E99D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CA5C4C-F85F-CF30-19F5-32E5C45D12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47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633F73-7390-BB58-323B-113F435E4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2441EF-09B4-59B6-001C-BA36ABC848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33FD35-01FC-D3F4-8DB7-C7CE621534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C3C50-4D97-E92A-FC30-89D3E5D199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11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ur01.safelinks.protection.outlook.com/?url=http%3A%2F%2Ft1.name%2F&amp;data=05%7C02%7CYuvraj.Deshmukh%40amdocs.com%7C3231479eef62411feb1408ddf725aee6%7Cc8eca3ca127646d59d9da0f2a028920f%7C0%7C0%7C638938463404001429%7CUnknown%7CTWFpbGZsb3d8eyJFbXB0eU1hcGkiOnRydWUsIlYiOiIwLjAuMDAwMCIsIlAiOiJXaW4zMiIsIkFOIjoiTWFpbCIsIldUIjoyfQ%3D%3D%7C0%7C%7C%7C&amp;sdata=UyT7GvaL5gHj8TYMudyYw7UJQFXa5eN2HunhHM%2Fzs4I%3D&amp;reserved=0" TargetMode="External"/><Relationship Id="rId2" Type="http://schemas.openxmlformats.org/officeDocument/2006/relationships/hyperlink" Target="https://eur01.safelinks.protection.outlook.com/?url=http%3A%2F%2Fm.id%2F&amp;data=05%7C02%7CYuvraj.Deshmukh%40amdocs.com%7C3231479eef62411feb1408ddf725aee6%7Cc8eca3ca127646d59d9da0f2a028920f%7C0%7C0%7C638938463403985566%7CUnknown%7CTWFpbGZsb3d8eyJFbXB0eU1hcGkiOnRydWUsIlYiOiIwLjAuMDAwMCIsIlAiOiJXaW4zMiIsIkFOIjoiTWFpbCIsIldUIjoyfQ%3D%3D%7C0%7C%7C%7C&amp;sdata=6vxhLPyYbQdfY5YqWkmjEjM4F1Z5HWNv5DI%2BP5bFiPA%3D&amp;reserved=0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ur01.safelinks.protection.outlook.com/?url=http%3A%2F%2Ft2.id%2F&amp;data=05%7C02%7CYuvraj.Deshmukh%40amdocs.com%7C3231479eef62411feb1408ddf725aee6%7Cc8eca3ca127646d59d9da0f2a028920f%7C0%7C0%7C638938463404047404%7CUnknown%7CTWFpbGZsb3d8eyJFbXB0eU1hcGkiOnRydWUsIlYiOiIwLjAuMDAwMCIsIlAiOiJXaW4zMiIsIkFOIjoiTWFpbCIsIldUIjoyfQ%3D%3D%7C0%7C%7C%7C&amp;sdata=pNpcUxEQFPCuWsp4M%2BU9%2FKERt3QNeu0iWA%2FGjgFA1z4%3D&amp;reserved=0" TargetMode="External"/><Relationship Id="rId5" Type="http://schemas.openxmlformats.org/officeDocument/2006/relationships/hyperlink" Target="https://eur01.safelinks.protection.outlook.com/?url=http%3A%2F%2Ft1.id%2F&amp;data=05%7C02%7CYuvraj.Deshmukh%40amdocs.com%7C3231479eef62411feb1408ddf725aee6%7Cc8eca3ca127646d59d9da0f2a028920f%7C0%7C0%7C638938463404031906%7CUnknown%7CTWFpbGZsb3d8eyJFbXB0eU1hcGkiOnRydWUsIlYiOiIwLjAuMDAwMCIsIlAiOiJXaW4zMiIsIkFOIjoiTWFpbCIsIldUIjoyfQ%3D%3D%7C0%7C%7C%7C&amp;sdata=iRJFvaxdO0QsKEgSx8x128WGMX5n1cZ9ANyl3oLk1G8%3D&amp;reserved=0" TargetMode="External"/><Relationship Id="rId4" Type="http://schemas.openxmlformats.org/officeDocument/2006/relationships/hyperlink" Target="https://eur01.safelinks.protection.outlook.com/?url=http%3A%2F%2Ft2.name%2F&amp;data=05%7C02%7CYuvraj.Deshmukh%40amdocs.com%7C3231479eef62411feb1408ddf725aee6%7Cc8eca3ca127646d59d9da0f2a028920f%7C0%7C0%7C638938463404016780%7CUnknown%7CTWFpbGZsb3d8eyJFbXB0eU1hcGkiOnRydWUsIlYiOiIwLjAuMDAwMCIsIlAiOiJXaW4zMiIsIkFOIjoiTWFpbCIsIldUIjoyfQ%3D%3D%7C0%7C%7C%7C&amp;sdata=78XjGiR5lnpIoga1D3G6IA5QD19rpDk%2BPgLDstQ%2BE0k%3D&amp;reserved=0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ur01.safelinks.protection.outlook.com/?url=http%3A%2F%2Ft1.name%2F&amp;data=05%7C02%7CYuvraj.Deshmukh%40amdocs.com%7C3231479eef62411feb1408ddf725aee6%7Cc8eca3ca127646d59d9da0f2a028920f%7C0%7C0%7C638938463403921335%7CUnknown%7CTWFpbGZsb3d8eyJFbXB0eU1hcGkiOnRydWUsIlYiOiIwLjAuMDAwMCIsIlAiOiJXaW4zMiIsIkFOIjoiTWFpbCIsIldUIjoyfQ%3D%3D%7C0%7C%7C%7C&amp;sdata=jAkHHGU8iueH0SeBX5ZruLcM4phd59UBFWzXxQTblBc%3D&amp;reserved=0" TargetMode="External"/><Relationship Id="rId2" Type="http://schemas.openxmlformats.org/officeDocument/2006/relationships/hyperlink" Target="https://eur01.safelinks.protection.outlook.com/?url=http%3A%2F%2Fm.id%2F&amp;data=05%7C02%7CYuvraj.Deshmukh%40amdocs.com%7C3231479eef62411feb1408ddf725aee6%7Cc8eca3ca127646d59d9da0f2a028920f%7C0%7C0%7C638938463403900297%7CUnknown%7CTWFpbGZsb3d8eyJFbXB0eU1hcGkiOnRydWUsIlYiOiIwLjAuMDAwMCIsIlAiOiJXaW4zMiIsIkFOIjoiTWFpbCIsIldUIjoyfQ%3D%3D%7C0%7C%7C%7C&amp;sdata=3PFWRILplqKS%2B4lewhN6VmlKRp4YIVPuNZaUBxuV8Y8%3D&amp;reserved=0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ur01.safelinks.protection.outlook.com/?url=http%3A%2F%2Ft2.id%2F&amp;data=05%7C02%7CYuvraj.Deshmukh%40amdocs.com%7C3231479eef62411feb1408ddf725aee6%7Cc8eca3ca127646d59d9da0f2a028920f%7C0%7C0%7C638938463403969935%7CUnknown%7CTWFpbGZsb3d8eyJFbXB0eU1hcGkiOnRydWUsIlYiOiIwLjAuMDAwMCIsIlAiOiJXaW4zMiIsIkFOIjoiTWFpbCIsIldUIjoyfQ%3D%3D%7C0%7C%7C%7C&amp;sdata=COnBi86A5fTVatJanLw8Q1uUfV6Mt%2BNFeo8vC1yH0VM%3D&amp;reserved=0" TargetMode="External"/><Relationship Id="rId5" Type="http://schemas.openxmlformats.org/officeDocument/2006/relationships/hyperlink" Target="https://eur01.safelinks.protection.outlook.com/?url=http%3A%2F%2Ft1.id%2F&amp;data=05%7C02%7CYuvraj.Deshmukh%40amdocs.com%7C3231479eef62411feb1408ddf725aee6%7Cc8eca3ca127646d59d9da0f2a028920f%7C0%7C0%7C638938463403952575%7CUnknown%7CTWFpbGZsb3d8eyJFbXB0eU1hcGkiOnRydWUsIlYiOiIwLjAuMDAwMCIsIlAiOiJXaW4zMiIsIkFOIjoiTWFpbCIsIldUIjoyfQ%3D%3D%7C0%7C%7C%7C&amp;sdata=%2BfumtUS4GQwahODE%2F%2BCQie8RAH8WhrekybXfnjOkSWg%3D&amp;reserved=0" TargetMode="External"/><Relationship Id="rId4" Type="http://schemas.openxmlformats.org/officeDocument/2006/relationships/hyperlink" Target="https://eur01.safelinks.protection.outlook.com/?url=http%3A%2F%2Ft2.name%2F&amp;data=05%7C02%7CYuvraj.Deshmukh%40amdocs.com%7C3231479eef62411feb1408ddf725aee6%7Cc8eca3ca127646d59d9da0f2a028920f%7C0%7C0%7C638938463403937190%7CUnknown%7CTWFpbGZsb3d8eyJFbXB0eU1hcGkiOnRydWUsIlYiOiIwLjAuMDAwMCIsIlAiOiJXaW4zMiIsIkFOIjoiTWFpbCIsIldUIjoyfQ%3D%3D%7C0%7C%7C%7C&amp;sdata=ia6DiwbL%2F9VWYNONcB5hVpeUpXWaQ8wt1qfffrd1wH8%3D&amp;reserved=0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Tournament Management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SportX</a:t>
            </a:r>
            <a:r>
              <a:rPr lang="en-US" dirty="0"/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AC583F-13D4-BE45-BE12-23A070D65681}"/>
              </a:ext>
            </a:extLst>
          </p:cNvPr>
          <p:cNvSpPr txBox="1"/>
          <p:nvPr/>
        </p:nvSpPr>
        <p:spPr>
          <a:xfrm>
            <a:off x="10084279" y="5762445"/>
            <a:ext cx="1807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Yuvraj Deshmukh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1673F4-5D8B-077D-4C15-BF1C638D7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4F0F0E-8D70-A660-513C-02D11A52EF0C}"/>
              </a:ext>
            </a:extLst>
          </p:cNvPr>
          <p:cNvSpPr txBox="1"/>
          <p:nvPr/>
        </p:nvSpPr>
        <p:spPr>
          <a:xfrm>
            <a:off x="3563687" y="172525"/>
            <a:ext cx="5064626" cy="867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# ---------------- CRUD Functions ----------------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delete_match</a:t>
            </a:r>
            <a:r>
              <a:rPr lang="en-US" dirty="0"/>
              <a:t>():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match_id</a:t>
            </a:r>
            <a:r>
              <a:rPr lang="en-US" dirty="0"/>
              <a:t> = int(input("Enter Match ID to delete: "))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conn = </a:t>
            </a:r>
            <a:r>
              <a:rPr lang="en-US" dirty="0" err="1"/>
              <a:t>get_connection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cursor = </a:t>
            </a:r>
            <a:r>
              <a:rPr lang="en-US" dirty="0" err="1"/>
              <a:t>conn.cursor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query = "DELETE FROM matches WHERE id = %s"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cursor.execute</a:t>
            </a:r>
            <a:r>
              <a:rPr lang="en-US" dirty="0"/>
              <a:t>(query, (</a:t>
            </a:r>
            <a:r>
              <a:rPr lang="en-US" dirty="0" err="1"/>
              <a:t>match_id</a:t>
            </a:r>
            <a:r>
              <a:rPr lang="en-US" dirty="0"/>
              <a:t>,))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conn.commit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conn.close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print("✅ Match deleted successfully!")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508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27F3D-B7ED-3223-3AFC-D26BC81AE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2A84C9D-39B9-E391-2C3F-C6DD87B47D43}"/>
              </a:ext>
            </a:extLst>
          </p:cNvPr>
          <p:cNvSpPr txBox="1"/>
          <p:nvPr/>
        </p:nvSpPr>
        <p:spPr>
          <a:xfrm>
            <a:off x="1031374" y="267416"/>
            <a:ext cx="50646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# ---------------- CSV Export Functions ----------------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export_teams_csv</a:t>
            </a:r>
            <a:r>
              <a:rPr lang="en-US" dirty="0"/>
              <a:t>():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conn = </a:t>
            </a:r>
            <a:r>
              <a:rPr lang="en-US" dirty="0" err="1"/>
              <a:t>get_connection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cursor = </a:t>
            </a:r>
            <a:r>
              <a:rPr lang="en-US" dirty="0" err="1"/>
              <a:t>conn.cursor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cursor.execute</a:t>
            </a:r>
            <a:r>
              <a:rPr lang="en-US" dirty="0"/>
              <a:t>("SELECT * FROM teams")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rows = </a:t>
            </a:r>
            <a:r>
              <a:rPr lang="en-US" dirty="0" err="1"/>
              <a:t>cursor.fetchall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conn.close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20C289-2DD2-22D5-A1DB-77A865A2A84C}"/>
              </a:ext>
            </a:extLst>
          </p:cNvPr>
          <p:cNvSpPr txBox="1"/>
          <p:nvPr/>
        </p:nvSpPr>
        <p:spPr>
          <a:xfrm>
            <a:off x="6096000" y="267416"/>
            <a:ext cx="544497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r>
              <a:rPr lang="en-US" dirty="0"/>
              <a:t>    with open("C:\\Users\\Administrator\\Desktop\\teams.csv", "w", newline="") as f: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writer = </a:t>
            </a:r>
            <a:r>
              <a:rPr lang="en-US" dirty="0" err="1"/>
              <a:t>csv.writer</a:t>
            </a:r>
            <a:r>
              <a:rPr lang="en-US" dirty="0"/>
              <a:t>(f)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writer.writerow</a:t>
            </a:r>
            <a:r>
              <a:rPr lang="en-US" dirty="0"/>
              <a:t>(["ID", "Name", "City"])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writer.writerows</a:t>
            </a:r>
            <a:r>
              <a:rPr lang="en-US" dirty="0"/>
              <a:t>(rows)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print("📁 Teams exported to teams.csv")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901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C49BB-3189-4528-2445-8F1EEBA20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C02E93A-DFF9-28E0-FF9D-B565EC1E7C53}"/>
              </a:ext>
            </a:extLst>
          </p:cNvPr>
          <p:cNvSpPr txBox="1"/>
          <p:nvPr/>
        </p:nvSpPr>
        <p:spPr>
          <a:xfrm>
            <a:off x="1031374" y="267416"/>
            <a:ext cx="5064626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# ---------------- CSV Export Functions ----------------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export_matches_csv</a:t>
            </a:r>
            <a:r>
              <a:rPr lang="en-US" dirty="0"/>
              <a:t>():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conn = </a:t>
            </a:r>
            <a:r>
              <a:rPr lang="en-US" dirty="0" err="1"/>
              <a:t>get_connection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cursor = </a:t>
            </a:r>
            <a:r>
              <a:rPr lang="en-US" dirty="0" err="1"/>
              <a:t>conn.cursor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query = """SELECT </a:t>
            </a:r>
            <a:r>
              <a:rPr lang="en-US" u="sng" dirty="0">
                <a:hlinkClick r:id="rId2"/>
              </a:rPr>
              <a:t>m.id</a:t>
            </a:r>
            <a:r>
              <a:rPr lang="en-US" dirty="0"/>
              <a:t>, </a:t>
            </a:r>
            <a:r>
              <a:rPr lang="en-US" u="sng" dirty="0">
                <a:hlinkClick r:id="rId3"/>
              </a:rPr>
              <a:t>t1.name</a:t>
            </a:r>
            <a:r>
              <a:rPr lang="en-US" dirty="0"/>
              <a:t>, </a:t>
            </a:r>
            <a:r>
              <a:rPr lang="en-US" u="sng" dirty="0">
                <a:hlinkClick r:id="rId4"/>
              </a:rPr>
              <a:t>t2.name</a:t>
            </a:r>
            <a:r>
              <a:rPr lang="en-US" dirty="0"/>
              <a:t>, </a:t>
            </a:r>
            <a:r>
              <a:rPr lang="en-US" dirty="0" err="1"/>
              <a:t>m.match_date</a:t>
            </a:r>
            <a:r>
              <a:rPr lang="en-US" dirty="0"/>
              <a:t>, m.score1, m.score2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FROM matches m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JOIN teams t1 ON m.team1_id = </a:t>
            </a:r>
            <a:r>
              <a:rPr lang="en-US" u="sng" dirty="0">
                <a:hlinkClick r:id="rId5"/>
              </a:rPr>
              <a:t>t1.id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JOIN teams t2 ON m.team2_id = </a:t>
            </a:r>
            <a:r>
              <a:rPr lang="en-US" u="sng" dirty="0">
                <a:hlinkClick r:id="rId6"/>
              </a:rPr>
              <a:t>t2.id</a:t>
            </a:r>
            <a:r>
              <a:rPr lang="en-US" dirty="0"/>
              <a:t>"""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cursor.execute</a:t>
            </a:r>
            <a:r>
              <a:rPr lang="en-US" dirty="0"/>
              <a:t>(query)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rows = </a:t>
            </a:r>
            <a:r>
              <a:rPr lang="en-US" dirty="0" err="1"/>
              <a:t>cursor.fetchall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conn.close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A3A71D-CF20-E7E1-1ED4-3E6D82173EBB}"/>
              </a:ext>
            </a:extLst>
          </p:cNvPr>
          <p:cNvSpPr txBox="1"/>
          <p:nvPr/>
        </p:nvSpPr>
        <p:spPr>
          <a:xfrm>
            <a:off x="6096000" y="267416"/>
            <a:ext cx="5444971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r>
              <a:rPr lang="en-US" dirty="0"/>
              <a:t>    with open("C:\\Users\\Administrator\\Desktop\\matches.csv", "w", newline="") as f: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writer = </a:t>
            </a:r>
            <a:r>
              <a:rPr lang="en-US" dirty="0" err="1"/>
              <a:t>csv.writer</a:t>
            </a:r>
            <a:r>
              <a:rPr lang="en-US" dirty="0"/>
              <a:t>(f)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writer.writerow</a:t>
            </a:r>
            <a:r>
              <a:rPr lang="en-US" dirty="0"/>
              <a:t>(["Match ID", "Team 1", "Team 2", "Date", "Score1", "Score2"])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writer.writerows</a:t>
            </a:r>
            <a:r>
              <a:rPr lang="en-US" dirty="0"/>
              <a:t>(rows)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print("📁 Matches exported to matches.csv")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590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6E2C62-83F9-DDD3-145A-D77C590BB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FF21BD0-8134-40DD-7906-6D23824B595A}"/>
              </a:ext>
            </a:extLst>
          </p:cNvPr>
          <p:cNvSpPr txBox="1"/>
          <p:nvPr/>
        </p:nvSpPr>
        <p:spPr>
          <a:xfrm>
            <a:off x="3360506" y="250164"/>
            <a:ext cx="5990528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# ---------------- Main Menu ----------------</a:t>
            </a:r>
          </a:p>
          <a:p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main_menu</a:t>
            </a:r>
            <a:r>
              <a:rPr lang="en-US" dirty="0"/>
              <a:t>():</a:t>
            </a:r>
            <a:br>
              <a:rPr lang="en-US" dirty="0"/>
            </a:br>
            <a:r>
              <a:rPr lang="en-US" dirty="0"/>
              <a:t>    while True:</a:t>
            </a:r>
            <a:br>
              <a:rPr lang="en-US" dirty="0"/>
            </a:br>
            <a:r>
              <a:rPr lang="en-US" dirty="0"/>
              <a:t>        print("\n===== Local Tournament Manager =====")</a:t>
            </a:r>
            <a:br>
              <a:rPr lang="en-US" dirty="0"/>
            </a:br>
            <a:r>
              <a:rPr lang="en-US" dirty="0"/>
              <a:t>        print("1. Add Team")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print("2. View Teams")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print("3. Add Match")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print("4. View Matches")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print("5. Update Match Result")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print("6. Delete Match")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print("7. Export Teams to CSV")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print("8. Export Matches to CSV")</a:t>
            </a:r>
            <a:br>
              <a:rPr lang="en-US" dirty="0"/>
            </a:br>
            <a:r>
              <a:rPr lang="en-US" dirty="0"/>
              <a:t>        print("9. Exit")</a:t>
            </a:r>
            <a:br>
              <a:rPr lang="en-US" dirty="0"/>
            </a:br>
            <a:r>
              <a:rPr lang="en-US" dirty="0"/>
              <a:t>        choice = input("Enter your choice: ")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48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A68603-65AD-6B65-EBED-2D2B29536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2FDA55-97C3-E61D-962C-7E185A9F9AAF}"/>
              </a:ext>
            </a:extLst>
          </p:cNvPr>
          <p:cNvSpPr txBox="1"/>
          <p:nvPr/>
        </p:nvSpPr>
        <p:spPr>
          <a:xfrm>
            <a:off x="1272913" y="301923"/>
            <a:ext cx="4498159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if choice == "1":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add_team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elif</a:t>
            </a:r>
            <a:r>
              <a:rPr lang="en-US" dirty="0"/>
              <a:t> choice == "2":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view_teams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elif</a:t>
            </a:r>
            <a:r>
              <a:rPr lang="en-US" dirty="0"/>
              <a:t> choice == "3":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add_match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elif</a:t>
            </a:r>
            <a:r>
              <a:rPr lang="en-US" dirty="0"/>
              <a:t> choice == "4":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view_matches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elif</a:t>
            </a:r>
            <a:r>
              <a:rPr lang="en-US" dirty="0"/>
              <a:t> choice == "5":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update_match_result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elif</a:t>
            </a:r>
            <a:r>
              <a:rPr lang="en-US" dirty="0"/>
              <a:t> choice == "6":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delete_match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8E01EA-4190-818B-3D45-35D179CD9DBA}"/>
              </a:ext>
            </a:extLst>
          </p:cNvPr>
          <p:cNvSpPr txBox="1"/>
          <p:nvPr/>
        </p:nvSpPr>
        <p:spPr>
          <a:xfrm>
            <a:off x="6420930" y="301923"/>
            <a:ext cx="4266361" cy="646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elif</a:t>
            </a:r>
            <a:r>
              <a:rPr lang="en-US" dirty="0"/>
              <a:t> choice == "7":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export_teams_csv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elif</a:t>
            </a:r>
            <a:r>
              <a:rPr lang="en-US" dirty="0"/>
              <a:t> choice == "8":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</a:t>
            </a:r>
            <a:r>
              <a:rPr lang="en-US" dirty="0" err="1"/>
              <a:t>export_matches_csv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elif</a:t>
            </a:r>
            <a:r>
              <a:rPr lang="en-US" dirty="0"/>
              <a:t> choice == "9":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print("👋 Exiting... Goodbye!")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break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else: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print("❌ Invalid choice! Try again.")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if __name__ == "__main__":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main_menu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144113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F39FD-5EC1-E3A0-60E1-8E5B9ED43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B35124-81D7-9EC2-A419-6FDEE2E2A18C}"/>
              </a:ext>
            </a:extLst>
          </p:cNvPr>
          <p:cNvSpPr txBox="1"/>
          <p:nvPr/>
        </p:nvSpPr>
        <p:spPr>
          <a:xfrm>
            <a:off x="2873515" y="335845"/>
            <a:ext cx="6444969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DataBase</a:t>
            </a:r>
            <a:r>
              <a:rPr lang="en-US" b="1" dirty="0"/>
              <a:t> </a:t>
            </a:r>
          </a:p>
          <a:p>
            <a:r>
              <a:rPr lang="en-US" dirty="0"/>
              <a:t>use </a:t>
            </a:r>
            <a:r>
              <a:rPr lang="en-US" dirty="0" err="1"/>
              <a:t>tournament_db</a:t>
            </a:r>
            <a:r>
              <a:rPr lang="en-US" dirty="0"/>
              <a:t>;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CREATE TABLE teams(</a:t>
            </a:r>
            <a:br>
              <a:rPr lang="en-US" dirty="0"/>
            </a:br>
            <a:r>
              <a:rPr lang="en-US" dirty="0"/>
              <a:t>id INT </a:t>
            </a:r>
            <a:r>
              <a:rPr lang="en-US" dirty="0" err="1"/>
              <a:t>auto_increment</a:t>
            </a:r>
            <a:r>
              <a:rPr lang="en-US" dirty="0"/>
              <a:t> primary key,</a:t>
            </a:r>
            <a:br>
              <a:rPr lang="en-US" dirty="0"/>
            </a:br>
            <a:r>
              <a:rPr lang="en-US" dirty="0"/>
              <a:t>    name VARCHAR(50) NOT NULL,</a:t>
            </a:r>
            <a:br>
              <a:rPr lang="en-US" dirty="0"/>
            </a:br>
            <a:r>
              <a:rPr lang="en-US" dirty="0"/>
              <a:t>    city VARCHAR(50)</a:t>
            </a:r>
            <a:br>
              <a:rPr lang="en-US" dirty="0"/>
            </a:br>
            <a:r>
              <a:rPr lang="en-US" dirty="0"/>
              <a:t>);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CREATE TABLE matches(</a:t>
            </a:r>
            <a:br>
              <a:rPr lang="en-US" dirty="0"/>
            </a:br>
            <a:r>
              <a:rPr lang="en-US" dirty="0"/>
              <a:t>id int </a:t>
            </a:r>
            <a:r>
              <a:rPr lang="en-US" dirty="0" err="1"/>
              <a:t>auto_increment</a:t>
            </a:r>
            <a:r>
              <a:rPr lang="en-US" dirty="0"/>
              <a:t> primary key,</a:t>
            </a:r>
            <a:br>
              <a:rPr lang="en-US" dirty="0"/>
            </a:br>
            <a:r>
              <a:rPr lang="en-US" dirty="0"/>
              <a:t>    team1_id INT NOT NULL,</a:t>
            </a:r>
            <a:br>
              <a:rPr lang="en-US" dirty="0"/>
            </a:br>
            <a:r>
              <a:rPr lang="en-US" dirty="0"/>
              <a:t>    team2_id INT NOT NULL,</a:t>
            </a:r>
            <a:br>
              <a:rPr lang="en-US" dirty="0"/>
            </a:br>
            <a:r>
              <a:rPr lang="en-US" dirty="0"/>
              <a:t>    </a:t>
            </a:r>
            <a:r>
              <a:rPr lang="en-US" dirty="0" err="1"/>
              <a:t>match_date</a:t>
            </a:r>
            <a:r>
              <a:rPr lang="en-US" dirty="0"/>
              <a:t> DATE,</a:t>
            </a:r>
            <a:br>
              <a:rPr lang="en-US" dirty="0"/>
            </a:br>
            <a:r>
              <a:rPr lang="en-US" dirty="0"/>
              <a:t>    score1 INT default 0,</a:t>
            </a:r>
            <a:br>
              <a:rPr lang="en-US" dirty="0"/>
            </a:br>
            <a:r>
              <a:rPr lang="en-US" dirty="0"/>
              <a:t>    score2 INT default 0,</a:t>
            </a:r>
            <a:br>
              <a:rPr lang="en-US" dirty="0"/>
            </a:br>
            <a:r>
              <a:rPr lang="en-US" dirty="0"/>
              <a:t>    foreign key (team1_id) references teams(id) ON DELETE cascade,</a:t>
            </a:r>
            <a:br>
              <a:rPr lang="en-US" dirty="0"/>
            </a:br>
            <a:r>
              <a:rPr lang="en-US" dirty="0"/>
              <a:t>    foreign key (team2_id) references teams(id) ON DELETE cascade</a:t>
            </a:r>
            <a:br>
              <a:rPr lang="en-US" dirty="0"/>
            </a:br>
            <a:r>
              <a:rPr lang="en-US" dirty="0"/>
              <a:t>);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SELECT * from teams;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888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151-DB58-433D-8AA9-7A189E685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14">
            <a:extLst>
              <a:ext uri="{FF2B5EF4-FFF2-40B4-BE49-F238E27FC236}">
                <a16:creationId xmlns:a16="http://schemas.microsoft.com/office/drawing/2014/main" id="{A58D8FDE-B272-2FAD-1E4E-E69F5859E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62874" y="185755"/>
            <a:ext cx="5066250" cy="690880"/>
          </a:xfrm>
        </p:spPr>
        <p:txBody>
          <a:bodyPr/>
          <a:lstStyle/>
          <a:p>
            <a:r>
              <a:rPr lang="en-US" dirty="0"/>
              <a:t>Screenshots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C05693-9FE3-B915-B903-AE99BC959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05" y="1017916"/>
            <a:ext cx="11564589" cy="584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512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D6D0665-A165-947A-E478-390E741C0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88" y="0"/>
            <a:ext cx="116156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7D3BCE-0965-C173-58AA-95107F66E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38FE17-675D-8D12-D2BB-DF86EA993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1819"/>
            <a:ext cx="12192000" cy="369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122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E6F40-E2E9-BCD5-122F-4167A2394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6A0A8D-208A-3902-F2AD-15A1CA989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6661"/>
            <a:ext cx="12192000" cy="394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298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Code Summary</a:t>
            </a:r>
          </a:p>
          <a:p>
            <a:r>
              <a:rPr lang="en-US" dirty="0"/>
              <a:t>Screen Shots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25941-5C2D-4DA2-532C-72CD5BE7F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E62967-E893-1460-7246-3B200CA38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86783"/>
            <a:ext cx="12192000" cy="348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7199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FF224-3D63-FBE9-B452-368BC9ECE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CE8EDC-371C-1260-6426-7566E4F1A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63995"/>
            <a:ext cx="12192000" cy="353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01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93835-98AD-FEB7-806D-F166681DF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C7C04A-EFFA-FAD5-9142-117969331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82" y="0"/>
            <a:ext cx="115544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7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1444282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345057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109" y="379562"/>
            <a:ext cx="9144000" cy="11430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222DFE-74FC-FA82-7ACE-D0A8FB720BAC}"/>
              </a:ext>
            </a:extLst>
          </p:cNvPr>
          <p:cNvSpPr txBox="1"/>
          <p:nvPr/>
        </p:nvSpPr>
        <p:spPr>
          <a:xfrm>
            <a:off x="985562" y="1522562"/>
            <a:ext cx="9977540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Sports tournaments require proper management of teams, matches, and results.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Traditionally, these details are managed manually, which is time-consuming and error-prone.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Our project Tournament Manager is a console-based application developed using Python and MySQL.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It provides basic functionalities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/>
                </a:solidFill>
              </a:rPr>
              <a:t>Add and manage teams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2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/>
                </a:solidFill>
              </a:rPr>
              <a:t>Schedule and update matches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2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/>
                </a:solidFill>
              </a:rPr>
              <a:t>Store and retrieve match results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2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/>
                </a:solidFill>
              </a:rPr>
              <a:t>Export data to CSV files for reports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The project is designed to be simple, efficient, and easy to use for small/local tournaments.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44807" y="254767"/>
            <a:ext cx="5066250" cy="690880"/>
          </a:xfrm>
        </p:spPr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3A1DFF-30D7-38D5-BC31-5B843A4D8F96}"/>
              </a:ext>
            </a:extLst>
          </p:cNvPr>
          <p:cNvSpPr txBox="1"/>
          <p:nvPr/>
        </p:nvSpPr>
        <p:spPr>
          <a:xfrm>
            <a:off x="1285335" y="1199072"/>
            <a:ext cx="856603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import </a:t>
            </a:r>
            <a:r>
              <a:rPr lang="en-US" dirty="0" err="1"/>
              <a:t>mysql.connector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import csv</a:t>
            </a:r>
            <a:br>
              <a:rPr lang="en-US" dirty="0"/>
            </a:br>
            <a:r>
              <a:rPr lang="en-US" b="1" dirty="0"/>
              <a:t># ---------------- Database Connection ----------------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get_connection</a:t>
            </a:r>
            <a:r>
              <a:rPr lang="en-US" dirty="0"/>
              <a:t>():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return </a:t>
            </a:r>
            <a:r>
              <a:rPr lang="en-US" dirty="0" err="1"/>
              <a:t>mysql.connector.connect</a:t>
            </a:r>
            <a:r>
              <a:rPr lang="en-US" dirty="0"/>
              <a:t>(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host="localhost",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user="root", # change if needed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password="pass@word1", # change if needed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database="</a:t>
            </a:r>
            <a:r>
              <a:rPr lang="en-US" dirty="0" err="1"/>
              <a:t>tournament_db</a:t>
            </a:r>
            <a:r>
              <a:rPr lang="en-US" dirty="0"/>
              <a:t>"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E0D157-E750-1F36-01D9-A3A32E4FE00E}"/>
              </a:ext>
            </a:extLst>
          </p:cNvPr>
          <p:cNvSpPr txBox="1"/>
          <p:nvPr/>
        </p:nvSpPr>
        <p:spPr>
          <a:xfrm>
            <a:off x="3433314" y="103516"/>
            <a:ext cx="5898474" cy="72943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---------------- CRUD Functions ----------------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add_team</a:t>
            </a:r>
            <a:r>
              <a:rPr lang="en-US" dirty="0"/>
              <a:t>():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name = input("Enter team name: 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city = input("Enter city: ")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conn = </a:t>
            </a:r>
            <a:r>
              <a:rPr lang="en-US" dirty="0" err="1"/>
              <a:t>get_connection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cursor = </a:t>
            </a:r>
            <a:r>
              <a:rPr lang="en-US" dirty="0" err="1"/>
              <a:t>conn.cursor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query = "INSERT INTO teams (name, city) VALUES (%s, %s)"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cursor.execute</a:t>
            </a:r>
            <a:r>
              <a:rPr lang="en-US" dirty="0"/>
              <a:t>(query, (name, city))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conn.commit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conn.close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print("✅ Team added successfully!")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775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9D7CC-2E41-91D0-D64E-3086D79F6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F826244-4C14-EDA4-121F-42C901699D70}"/>
              </a:ext>
            </a:extLst>
          </p:cNvPr>
          <p:cNvSpPr txBox="1"/>
          <p:nvPr/>
        </p:nvSpPr>
        <p:spPr>
          <a:xfrm>
            <a:off x="759125" y="500329"/>
            <a:ext cx="4240263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---------------- CRUD Functions ----------------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view_teams</a:t>
            </a:r>
            <a:r>
              <a:rPr lang="en-US" dirty="0"/>
              <a:t>():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conn = </a:t>
            </a:r>
            <a:r>
              <a:rPr lang="en-US" dirty="0" err="1"/>
              <a:t>get_connection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cursor = </a:t>
            </a:r>
            <a:r>
              <a:rPr lang="en-US" dirty="0" err="1"/>
              <a:t>conn.cursor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query = "SELECT * FROM teams"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cursor.execute</a:t>
            </a:r>
            <a:r>
              <a:rPr lang="en-US" dirty="0"/>
              <a:t>(query)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rows = </a:t>
            </a:r>
            <a:r>
              <a:rPr lang="en-US" dirty="0" err="1"/>
              <a:t>cursor.fetchall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conn.close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235514-3CF1-8DE4-C9BA-C468DD610BA6}"/>
              </a:ext>
            </a:extLst>
          </p:cNvPr>
          <p:cNvSpPr txBox="1"/>
          <p:nvPr/>
        </p:nvSpPr>
        <p:spPr>
          <a:xfrm>
            <a:off x="5589917" y="1121432"/>
            <a:ext cx="5647765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print("\n--- Teams List ---")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if rows: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for row in rows: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print(</a:t>
            </a:r>
            <a:r>
              <a:rPr lang="en-US" dirty="0" err="1"/>
              <a:t>f"ID</a:t>
            </a:r>
            <a:r>
              <a:rPr lang="en-US" dirty="0"/>
              <a:t>: {row[0]}, Name: {row[1]}, City: {row[2]}")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else: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print("No teams found.")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09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3E40C5-CD17-25A5-5633-00FC2A116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81A561-8603-26D6-1393-99000DD0241A}"/>
              </a:ext>
            </a:extLst>
          </p:cNvPr>
          <p:cNvSpPr txBox="1"/>
          <p:nvPr/>
        </p:nvSpPr>
        <p:spPr>
          <a:xfrm>
            <a:off x="759125" y="500329"/>
            <a:ext cx="5053435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# ---------------- CRUD Functions ----------------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add_match</a:t>
            </a:r>
            <a:r>
              <a:rPr lang="en-US" dirty="0"/>
              <a:t>():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team1 = int(input("Enter Team 1 ID: "))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team2 = int(input("Enter Team 2 ID: "))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date = input("Enter match date (YYYY-MM-DD): ")</a:t>
            </a: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/>
              <a:t>    conn = </a:t>
            </a:r>
            <a:r>
              <a:rPr lang="en-US" dirty="0" err="1"/>
              <a:t>get_connection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cursor = </a:t>
            </a:r>
            <a:r>
              <a:rPr lang="en-US" dirty="0" err="1"/>
              <a:t>conn.cursor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F0B9D0-BCF5-E9E5-86FE-602D58030FF6}"/>
              </a:ext>
            </a:extLst>
          </p:cNvPr>
          <p:cNvSpPr txBox="1"/>
          <p:nvPr/>
        </p:nvSpPr>
        <p:spPr>
          <a:xfrm>
            <a:off x="5719314" y="1002359"/>
            <a:ext cx="511992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query = "INSERT INTO matches </a:t>
            </a:r>
          </a:p>
          <a:p>
            <a:r>
              <a:rPr lang="en-US" dirty="0"/>
              <a:t>   (team1_id, team2_id, </a:t>
            </a:r>
            <a:r>
              <a:rPr lang="en-US" dirty="0" err="1"/>
              <a:t>match_date</a:t>
            </a:r>
            <a:r>
              <a:rPr lang="en-US" dirty="0"/>
              <a:t>, score1, score2) </a:t>
            </a:r>
          </a:p>
          <a:p>
            <a:r>
              <a:rPr lang="en-US" dirty="0"/>
              <a:t>    VALUES (%s, %s, %s, %s, %s)"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cursor.execute</a:t>
            </a:r>
            <a:r>
              <a:rPr lang="en-US" dirty="0"/>
              <a:t>(query, (team1, team2, date, 0, 0))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conn.commit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conn.close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print("✅ Match scheduled successfully!")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18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18B9ED-01AB-D1A9-CEEF-81E7E960A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CE6873F-647B-9682-3095-978FF2ED88B9}"/>
              </a:ext>
            </a:extLst>
          </p:cNvPr>
          <p:cNvSpPr txBox="1"/>
          <p:nvPr/>
        </p:nvSpPr>
        <p:spPr>
          <a:xfrm>
            <a:off x="759126" y="500329"/>
            <a:ext cx="5064626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# ---------------- CRUD Functions ----------------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view_matches</a:t>
            </a:r>
            <a:r>
              <a:rPr lang="en-US" dirty="0"/>
              <a:t>():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conn = </a:t>
            </a:r>
            <a:r>
              <a:rPr lang="en-US" dirty="0" err="1"/>
              <a:t>get_connection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cursor = </a:t>
            </a:r>
            <a:r>
              <a:rPr lang="en-US" dirty="0" err="1"/>
              <a:t>conn.cursor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query = """SELECT </a:t>
            </a:r>
            <a:r>
              <a:rPr lang="en-US" u="sng" dirty="0">
                <a:hlinkClick r:id="rId2"/>
              </a:rPr>
              <a:t>m.id</a:t>
            </a:r>
            <a:r>
              <a:rPr lang="en-US" dirty="0"/>
              <a:t>, </a:t>
            </a:r>
            <a:r>
              <a:rPr lang="en-US" u="sng" dirty="0">
                <a:hlinkClick r:id="rId3"/>
              </a:rPr>
              <a:t>t1.name</a:t>
            </a:r>
            <a:r>
              <a:rPr lang="en-US" dirty="0"/>
              <a:t>, </a:t>
            </a:r>
            <a:r>
              <a:rPr lang="en-US" u="sng" dirty="0">
                <a:hlinkClick r:id="rId4"/>
              </a:rPr>
              <a:t>t2.name</a:t>
            </a:r>
            <a:r>
              <a:rPr lang="en-US" dirty="0"/>
              <a:t>,         	</a:t>
            </a:r>
            <a:r>
              <a:rPr lang="en-US" dirty="0" err="1"/>
              <a:t>m.match_date</a:t>
            </a:r>
            <a:r>
              <a:rPr lang="en-US" dirty="0"/>
              <a:t>, m.score1, m.score2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FROM matches m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JOIN teams t1 ON m.team1_id = </a:t>
            </a:r>
            <a:r>
              <a:rPr lang="en-US" u="sng" dirty="0">
                <a:hlinkClick r:id="rId5"/>
              </a:rPr>
              <a:t>t1.id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JOIN teams t2 ON m.team2_id = </a:t>
            </a:r>
            <a:r>
              <a:rPr lang="en-US" u="sng" dirty="0">
                <a:hlinkClick r:id="rId6"/>
              </a:rPr>
              <a:t>t2.id</a:t>
            </a:r>
            <a:r>
              <a:rPr lang="en-US" dirty="0"/>
              <a:t>"""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cursor.execute</a:t>
            </a:r>
            <a:r>
              <a:rPr lang="en-US" dirty="0"/>
              <a:t>(query)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rows = </a:t>
            </a:r>
            <a:r>
              <a:rPr lang="en-US" dirty="0" err="1"/>
              <a:t>cursor.fetchall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conn.close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75A979-FBE8-5485-5755-6E2B928611C4}"/>
              </a:ext>
            </a:extLst>
          </p:cNvPr>
          <p:cNvSpPr txBox="1"/>
          <p:nvPr/>
        </p:nvSpPr>
        <p:spPr>
          <a:xfrm>
            <a:off x="5719314" y="1002359"/>
            <a:ext cx="518246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print("\n--- Matches List ---")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if rows: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for row in rows: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print(</a:t>
            </a:r>
            <a:r>
              <a:rPr lang="en-US" dirty="0" err="1"/>
              <a:t>f"Match</a:t>
            </a:r>
            <a:r>
              <a:rPr lang="en-US" dirty="0"/>
              <a:t> ID: {row[0]}, {row[1]} vs    {row[2]}, Date: {row[3]}, Score: {row[4]} - {row[5]}")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else: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print("No matches found.")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147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CE625-6F29-2513-884C-F5D15DF2E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F29349-924E-F9C6-183C-53D294546DAC}"/>
              </a:ext>
            </a:extLst>
          </p:cNvPr>
          <p:cNvSpPr txBox="1"/>
          <p:nvPr/>
        </p:nvSpPr>
        <p:spPr>
          <a:xfrm>
            <a:off x="759126" y="500329"/>
            <a:ext cx="5064626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# ---------------- CRUD Functions ----------------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def </a:t>
            </a:r>
            <a:r>
              <a:rPr lang="en-US" dirty="0" err="1"/>
              <a:t>update_match_result</a:t>
            </a:r>
            <a:r>
              <a:rPr lang="en-US" dirty="0"/>
              <a:t>():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match_id</a:t>
            </a:r>
            <a:r>
              <a:rPr lang="en-US" dirty="0"/>
              <a:t> = int(input("Enter Match ID to update: "))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score1 = int(input("Enter Team 1 score: "))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score2 = int(input("Enter Team 2 score: "))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conn = </a:t>
            </a:r>
            <a:r>
              <a:rPr lang="en-US" dirty="0" err="1"/>
              <a:t>get_connection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cursor = </a:t>
            </a:r>
            <a:r>
              <a:rPr lang="en-US" dirty="0" err="1"/>
              <a:t>conn.cursor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08D450-55B8-A70E-1D37-80D9F695CC38}"/>
              </a:ext>
            </a:extLst>
          </p:cNvPr>
          <p:cNvSpPr txBox="1"/>
          <p:nvPr/>
        </p:nvSpPr>
        <p:spPr>
          <a:xfrm>
            <a:off x="5719314" y="1002359"/>
            <a:ext cx="51824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query = "UPDATE matches SET score1 = %s, score2 = %s WHERE id = %s"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cursor.execute</a:t>
            </a:r>
            <a:r>
              <a:rPr lang="en-US" dirty="0"/>
              <a:t>(query, (score1, score2, </a:t>
            </a:r>
            <a:r>
              <a:rPr lang="en-US" dirty="0" err="1"/>
              <a:t>match_id</a:t>
            </a:r>
            <a:r>
              <a:rPr lang="en-US" dirty="0"/>
              <a:t>))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conn.commit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conn.close</a:t>
            </a:r>
            <a:r>
              <a:rPr lang="en-US" dirty="0"/>
              <a:t>()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print("✅ Match result updated successfully!")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4017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{B078CFD3-A3C3-4CBE-BC49-CC56B0907133}TFb73f27a7-0404-48d9-96f8-0ca8d35477ec68e4afe9_win32-7b62b493978d</Template>
  <TotalTime>61</TotalTime>
  <Words>1953</Words>
  <Application>Microsoft Office PowerPoint</Application>
  <PresentationFormat>Widescreen</PresentationFormat>
  <Paragraphs>61</Paragraphs>
  <Slides>23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Aptos</vt:lpstr>
      <vt:lpstr>Arial</vt:lpstr>
      <vt:lpstr>Calibri</vt:lpstr>
      <vt:lpstr>Calibri Light</vt:lpstr>
      <vt:lpstr>Wingdings</vt:lpstr>
      <vt:lpstr>Custom</vt:lpstr>
      <vt:lpstr>Tournament Management (SportX)</vt:lpstr>
      <vt:lpstr>AGENDA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Yuvraj Deshmukh</dc:creator>
  <cp:lastModifiedBy>Yuvraj Deshmukh</cp:lastModifiedBy>
  <cp:revision>2</cp:revision>
  <dcterms:created xsi:type="dcterms:W3CDTF">2025-09-19T02:19:06Z</dcterms:created>
  <dcterms:modified xsi:type="dcterms:W3CDTF">2025-09-19T03:20:34Z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